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62" r:id="rId2"/>
    <p:sldId id="258" r:id="rId3"/>
    <p:sldId id="259" r:id="rId4"/>
    <p:sldId id="261" r:id="rId5"/>
    <p:sldId id="260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0945C-D12F-4F13-95E2-9CF8DB04AAA2}" v="1" dt="2021-02-08T10:10:26.586"/>
    <p1510:client id="{8E7BA760-83EA-4CCB-831C-138AA206EF60}" v="1159" dt="2021-02-06T15:42:46.552"/>
    <p1510:client id="{B6A6EE78-A5F3-403B-22BF-9191A57DD353}" v="8" dt="2021-02-08T13:14:35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1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2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0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2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6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7B2A6F-0BEF-44CF-9404-20778182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COVIDEK</a:t>
            </a:r>
            <a:endParaRPr lang="pl-PL" dirty="0"/>
          </a:p>
        </p:txBody>
      </p:sp>
      <p:pic>
        <p:nvPicPr>
          <p:cNvPr id="4" name="Obraz 4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2B476B1A-04C0-429C-B54B-18182CCD5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424" y="1105569"/>
            <a:ext cx="10351587" cy="5946627"/>
          </a:xfrm>
        </p:spPr>
      </p:pic>
    </p:spTree>
    <p:extLst>
      <p:ext uri="{BB962C8B-B14F-4D97-AF65-F5344CB8AC3E}">
        <p14:creationId xmlns:p14="http://schemas.microsoft.com/office/powerpoint/2010/main" val="25407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06A64-8B48-47F3-B5D5-33069C1F2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F1A658-F6E0-4E99-BAF1-000262C01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dirty="0">
                <a:latin typeface="Univers Condensed"/>
                <a:cs typeface="Vijaya"/>
              </a:rPr>
              <a:t>Zachowujemy dystans społeczny - stajemy daleko od siebie.</a:t>
            </a:r>
          </a:p>
        </p:txBody>
      </p:sp>
      <p:pic>
        <p:nvPicPr>
          <p:cNvPr id="4" name="Obraz 4" descr="Obraz zawierający tekst, szafka&#10;&#10;Opis wygenerowany automatycznie">
            <a:extLst>
              <a:ext uri="{FF2B5EF4-FFF2-40B4-BE49-F238E27FC236}">
                <a16:creationId xmlns:a16="http://schemas.microsoft.com/office/drawing/2014/main" id="{48E6802A-842B-49FF-9578-97BD2C746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59" y="842243"/>
            <a:ext cx="6323760" cy="35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F92174-04DF-46C6-AE54-D7D55065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170586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NOSIMY MASECZKI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7C158CA-B61E-40DE-AEB4-DFA834C9A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322" y="2016793"/>
            <a:ext cx="5010150" cy="2824413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3C39440-9BE7-4F94-B7E0-CB021D78114C}"/>
              </a:ext>
            </a:extLst>
          </p:cNvPr>
          <p:cNvSpPr txBox="1"/>
          <p:nvPr/>
        </p:nvSpPr>
        <p:spPr>
          <a:xfrm>
            <a:off x="844216" y="2689058"/>
            <a:ext cx="338488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Georgia"/>
                <a:cs typeface="TH SarabunPSK"/>
              </a:rPr>
              <a:t>MASECZKĘ NOŚ, BO JESTEŚ KTOŚ! RĘCE MYJ I DŁUGO ŻYJ. W DOMU SIEDŹ I INFORMACJE ŚLEDŹ.</a:t>
            </a:r>
          </a:p>
        </p:txBody>
      </p:sp>
    </p:spTree>
    <p:extLst>
      <p:ext uri="{BB962C8B-B14F-4D97-AF65-F5344CB8AC3E}">
        <p14:creationId xmlns:p14="http://schemas.microsoft.com/office/powerpoint/2010/main" val="28189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5B6E95-C6CA-4E12-B54B-E3379244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DEZYNFEKUJEMY RĘCE</a:t>
            </a:r>
          </a:p>
        </p:txBody>
      </p:sp>
      <p:pic>
        <p:nvPicPr>
          <p:cNvPr id="4" name="Obraz 4" descr="Obraz zawierający zabawka, lalka&#10;&#10;Opis wygenerowany automatycznie">
            <a:extLst>
              <a:ext uri="{FF2B5EF4-FFF2-40B4-BE49-F238E27FC236}">
                <a16:creationId xmlns:a16="http://schemas.microsoft.com/office/drawing/2014/main" id="{F73BF208-19A1-45F7-9A83-A6422EE9D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958" y="2027105"/>
            <a:ext cx="6013957" cy="2823844"/>
          </a:xfrm>
        </p:spPr>
      </p:pic>
    </p:spTree>
    <p:extLst>
      <p:ext uri="{BB962C8B-B14F-4D97-AF65-F5344CB8AC3E}">
        <p14:creationId xmlns:p14="http://schemas.microsoft.com/office/powerpoint/2010/main" val="26657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275100-8585-4B72-BCBF-2E6005F2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2141727"/>
          </a:xfrm>
        </p:spPr>
        <p:txBody>
          <a:bodyPr anchor="ctr">
            <a:normAutofit/>
          </a:bodyPr>
          <a:lstStyle/>
          <a:p>
            <a:r>
              <a:rPr lang="pl-PL" sz="2800" dirty="0"/>
              <a:t>MYJEMY RĘCE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podłoże, różowy&#10;&#10;Opis wygenerowany automatycznie">
            <a:extLst>
              <a:ext uri="{FF2B5EF4-FFF2-40B4-BE49-F238E27FC236}">
                <a16:creationId xmlns:a16="http://schemas.microsoft.com/office/drawing/2014/main" id="{39655B7F-64EB-44E9-A15E-BA7D2850D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266" y="802184"/>
            <a:ext cx="5153025" cy="5153025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E703B18-4CBD-4E05-BE6F-1C0A670D1F74}"/>
              </a:ext>
            </a:extLst>
          </p:cNvPr>
          <p:cNvSpPr txBox="1"/>
          <p:nvPr/>
        </p:nvSpPr>
        <p:spPr>
          <a:xfrm>
            <a:off x="683795" y="2598821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NIE ZAPOMNIJ O SWEJ ŁAZIENCE, MYJ W NIEJ ZAWSZE DŁUGO RĘCE. DBAJ O SIEBIE I O INNYCH BY SYTUACJI NIE BYŁO GROŹNYCH. POZBĄDŹMY SIĘ WSZYSCY WIRUSA,  TEGO MALUTKIEGO ZGRYWUSA.</a:t>
            </a:r>
          </a:p>
        </p:txBody>
      </p:sp>
    </p:spTree>
    <p:extLst>
      <p:ext uri="{BB962C8B-B14F-4D97-AF65-F5344CB8AC3E}">
        <p14:creationId xmlns:p14="http://schemas.microsoft.com/office/powerpoint/2010/main" val="168649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52F8D-6AF3-45A9-ACCC-F3E09842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KORZYSTAMY ZE </a:t>
            </a:r>
            <a:r>
              <a:rPr lang="pl-PL" u="sng" dirty="0"/>
              <a:t>SWOICH KSIĄŻEK</a:t>
            </a:r>
            <a:r>
              <a:rPr lang="pl-PL" dirty="0"/>
              <a:t> I PRZYBORÓW</a:t>
            </a:r>
          </a:p>
        </p:txBody>
      </p:sp>
      <p:pic>
        <p:nvPicPr>
          <p:cNvPr id="4" name="Obraz 4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37B9CD7C-5E78-4737-A2DF-CE0435BFE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168" y="2055072"/>
            <a:ext cx="6644439" cy="3746834"/>
          </a:xfrm>
        </p:spPr>
      </p:pic>
    </p:spTree>
    <p:extLst>
      <p:ext uri="{BB962C8B-B14F-4D97-AF65-F5344CB8AC3E}">
        <p14:creationId xmlns:p14="http://schemas.microsoft.com/office/powerpoint/2010/main" val="4869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826704-2586-4388-8DF4-6AA064F3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KORZYSTAMY  TYLKO Z  TOALETY PRZEZNACZONEJ DLA MOJEJ KLASY. OSOBNO DZIEWCZYNY, OSOBNO CHŁOPCY.</a:t>
            </a:r>
            <a:endParaRPr lang="pl-PL"/>
          </a:p>
        </p:txBody>
      </p:sp>
      <p:pic>
        <p:nvPicPr>
          <p:cNvPr id="4" name="Obraz 4" descr="Obraz zawierający podłoże&#10;&#10;Opis wygenerowany automatycznie">
            <a:extLst>
              <a:ext uri="{FF2B5EF4-FFF2-40B4-BE49-F238E27FC236}">
                <a16:creationId xmlns:a16="http://schemas.microsoft.com/office/drawing/2014/main" id="{586A5919-AEB9-4E89-8814-B55BE4A5C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742" y="2108201"/>
            <a:ext cx="6701477" cy="3760891"/>
          </a:xfrm>
        </p:spPr>
      </p:pic>
    </p:spTree>
    <p:extLst>
      <p:ext uri="{BB962C8B-B14F-4D97-AF65-F5344CB8AC3E}">
        <p14:creationId xmlns:p14="http://schemas.microsoft.com/office/powerpoint/2010/main" val="1418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CDF766-6B27-4BFB-9AD6-418B7950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 SZKOŁY WCHODZIMY WEJŚCIEM WYZNACZONYM DLA MOJEJ KLASY.</a:t>
            </a:r>
            <a:endParaRPr lang="pl-PL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60DAD62-37D7-4D55-83AD-B5E495764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561" y="2108201"/>
            <a:ext cx="7945838" cy="3760891"/>
          </a:xfrm>
        </p:spPr>
      </p:pic>
    </p:spTree>
    <p:extLst>
      <p:ext uri="{BB962C8B-B14F-4D97-AF65-F5344CB8AC3E}">
        <p14:creationId xmlns:p14="http://schemas.microsoft.com/office/powerpoint/2010/main" val="27384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, okno&#10;&#10;Opis wygenerowany automatycznie">
            <a:extLst>
              <a:ext uri="{FF2B5EF4-FFF2-40B4-BE49-F238E27FC236}">
                <a16:creationId xmlns:a16="http://schemas.microsoft.com/office/drawing/2014/main" id="{58D18E56-3A7A-4F3F-AE01-360F92729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81" b="739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919DB2-7007-462F-ACCB-EC478231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NA PRZERWĘ WYCHODZĄ UCZNIOWIE  TYLKO JEDNEJ KLASY.</a:t>
            </a:r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12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529E7"/>
      </a:accent1>
      <a:accent2>
        <a:srgbClr val="5830D9"/>
      </a:accent2>
      <a:accent3>
        <a:srgbClr val="294BE7"/>
      </a:accent3>
      <a:accent4>
        <a:srgbClr val="1788D5"/>
      </a:accent4>
      <a:accent5>
        <a:srgbClr val="22BFBD"/>
      </a:accent5>
      <a:accent6>
        <a:srgbClr val="16C67A"/>
      </a:accent6>
      <a:hlink>
        <a:srgbClr val="3897A8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Panoramiczny</PresentationFormat>
  <Paragraphs>12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Calibri</vt:lpstr>
      <vt:lpstr>Georgia</vt:lpstr>
      <vt:lpstr>TH SarabunPSK</vt:lpstr>
      <vt:lpstr>Univers</vt:lpstr>
      <vt:lpstr>Univers Condensed</vt:lpstr>
      <vt:lpstr>Vijaya</vt:lpstr>
      <vt:lpstr>RetrospectVTI</vt:lpstr>
      <vt:lpstr>COVIDEK</vt:lpstr>
      <vt:lpstr> </vt:lpstr>
      <vt:lpstr>NOSIMY MASECZKI</vt:lpstr>
      <vt:lpstr>DEZYNFEKUJEMY RĘCE</vt:lpstr>
      <vt:lpstr>MYJEMY RĘCE  </vt:lpstr>
      <vt:lpstr>KORZYSTAMY ZE SWOICH KSIĄŻEK I PRZYBORÓW</vt:lpstr>
      <vt:lpstr>KORZYSTAMY  TYLKO Z  TOALETY PRZEZNACZONEJ DLA MOJEJ KLASY. OSOBNO DZIEWCZYNY, OSOBNO CHŁOPCY.</vt:lpstr>
      <vt:lpstr>DO SZKOŁY WCHODZIMY WEJŚCIEM WYZNACZONYM DLA MOJEJ KLASY.</vt:lpstr>
      <vt:lpstr>NA PRZERWĘ WYCHODZĄ UCZNIOWIE  TYLKO JEDNEJ KLASY.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Leszek Pasiak</dc:creator>
  <cp:lastModifiedBy>Leszek Pasiak</cp:lastModifiedBy>
  <cp:revision>165</cp:revision>
  <dcterms:created xsi:type="dcterms:W3CDTF">2021-02-06T13:32:39Z</dcterms:created>
  <dcterms:modified xsi:type="dcterms:W3CDTF">2021-02-09T20:55:50Z</dcterms:modified>
</cp:coreProperties>
</file>